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PARTENAIRE B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921" y="1447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Wait for your partner to speak and respon</a:t>
            </a:r>
            <a:r>
              <a:rPr lang="en-US" sz="2800" dirty="0" smtClean="0">
                <a:latin typeface="Kristen ITC" pitchFamily="66" charset="0"/>
              </a:rPr>
              <a:t>d to his/her question.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920" y="564953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Accept or refuse the invitation.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60" y="28194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your age and ask the question back to your partner.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384" y="42672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Respond and ask your partner what he/she likes to do.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97</cp:revision>
  <dcterms:created xsi:type="dcterms:W3CDTF">2011-09-14T23:22:57Z</dcterms:created>
  <dcterms:modified xsi:type="dcterms:W3CDTF">2012-11-07T12:17:48Z</dcterms:modified>
</cp:coreProperties>
</file>